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11"/>
  </p:handoutMasterIdLst>
  <p:sldIdLst>
    <p:sldId id="301" r:id="rId3"/>
    <p:sldId id="323" r:id="rId5"/>
    <p:sldId id="322" r:id="rId6"/>
    <p:sldId id="311" r:id="rId7"/>
    <p:sldId id="320" r:id="rId8"/>
    <p:sldId id="324" r:id="rId9"/>
    <p:sldId id="300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79CC"/>
    <a:srgbClr val="FFFFFF"/>
    <a:srgbClr val="1F354F"/>
    <a:srgbClr val="1E324D"/>
    <a:srgbClr val="CDDAE3"/>
    <a:srgbClr val="F1F1F1"/>
    <a:srgbClr val="D8DFE7"/>
    <a:srgbClr val="F9F9F9"/>
    <a:srgbClr val="8D7059"/>
    <a:srgbClr val="2E2D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3" autoAdjust="0"/>
    <p:restoredTop sz="94621" autoAdjust="0"/>
  </p:normalViewPr>
  <p:slideViewPr>
    <p:cSldViewPr snapToGrid="0" showGuides="1">
      <p:cViewPr varScale="1">
        <p:scale>
          <a:sx n="67" d="100"/>
          <a:sy n="67" d="100"/>
        </p:scale>
        <p:origin x="72" y="102"/>
      </p:cViewPr>
      <p:guideLst>
        <p:guide orient="horz" pos="1111"/>
        <p:guide pos="351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42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60B1C6B7-0615-F645-8711-58BD288545F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单击此处编辑母版文本样式
二级
三级
四级
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B48994E5-B16B-FD48-8707-57B1BB37580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994E5-B16B-FD48-8707-57B1BB37580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994E5-B16B-FD48-8707-57B1BB37580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994E5-B16B-FD48-8707-57B1BB37580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994E5-B16B-FD48-8707-57B1BB37580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994E5-B16B-FD48-8707-57B1BB37580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994E5-B16B-FD48-8707-57B1BB37580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994E5-B16B-FD48-8707-57B1BB37580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image" Target="../media/image2.jpeg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image" Target="../media/image2.jpeg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2" Type="http://schemas.openxmlformats.org/officeDocument/2006/relationships/tags" Target="../tags/tag114.xml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21.xml"/><Relationship Id="rId8" Type="http://schemas.openxmlformats.org/officeDocument/2006/relationships/tags" Target="../tags/tag120.xml"/><Relationship Id="rId7" Type="http://schemas.openxmlformats.org/officeDocument/2006/relationships/tags" Target="../tags/tag119.xml"/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image" Target="../media/image3.png"/><Relationship Id="rId11" Type="http://schemas.openxmlformats.org/officeDocument/2006/relationships/tags" Target="../tags/tag123.xml"/><Relationship Id="rId10" Type="http://schemas.openxmlformats.org/officeDocument/2006/relationships/tags" Target="../tags/tag122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image" Target="../media/image5.jpeg"/><Relationship Id="rId2" Type="http://schemas.openxmlformats.org/officeDocument/2006/relationships/tags" Target="../tags/tag12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40.xml"/><Relationship Id="rId8" Type="http://schemas.openxmlformats.org/officeDocument/2006/relationships/tags" Target="../tags/tag139.xml"/><Relationship Id="rId7" Type="http://schemas.openxmlformats.org/officeDocument/2006/relationships/tags" Target="../tags/tag138.xml"/><Relationship Id="rId6" Type="http://schemas.openxmlformats.org/officeDocument/2006/relationships/tags" Target="../tags/tag137.xml"/><Relationship Id="rId5" Type="http://schemas.openxmlformats.org/officeDocument/2006/relationships/tags" Target="../tags/tag136.xml"/><Relationship Id="rId4" Type="http://schemas.openxmlformats.org/officeDocument/2006/relationships/tags" Target="../tags/tag135.xml"/><Relationship Id="rId3" Type="http://schemas.openxmlformats.org/officeDocument/2006/relationships/image" Target="../media/image5.jpeg"/><Relationship Id="rId2" Type="http://schemas.openxmlformats.org/officeDocument/2006/relationships/tags" Target="../tags/tag134.xml"/><Relationship Id="rId12" Type="http://schemas.openxmlformats.org/officeDocument/2006/relationships/tags" Target="../tags/tag143.xml"/><Relationship Id="rId11" Type="http://schemas.openxmlformats.org/officeDocument/2006/relationships/tags" Target="../tags/tag142.xml"/><Relationship Id="rId10" Type="http://schemas.openxmlformats.org/officeDocument/2006/relationships/tags" Target="../tags/tag14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50.xml"/><Relationship Id="rId8" Type="http://schemas.openxmlformats.org/officeDocument/2006/relationships/tags" Target="../tags/tag149.xml"/><Relationship Id="rId7" Type="http://schemas.openxmlformats.org/officeDocument/2006/relationships/tags" Target="../tags/tag148.xml"/><Relationship Id="rId6" Type="http://schemas.openxmlformats.org/officeDocument/2006/relationships/tags" Target="../tags/tag147.xml"/><Relationship Id="rId5" Type="http://schemas.openxmlformats.org/officeDocument/2006/relationships/tags" Target="../tags/tag146.xml"/><Relationship Id="rId4" Type="http://schemas.openxmlformats.org/officeDocument/2006/relationships/tags" Target="../tags/tag145.xml"/><Relationship Id="rId3" Type="http://schemas.openxmlformats.org/officeDocument/2006/relationships/image" Target="../media/image5.jpeg"/><Relationship Id="rId2" Type="http://schemas.openxmlformats.org/officeDocument/2006/relationships/tags" Target="../tags/tag144.xml"/><Relationship Id="rId14" Type="http://schemas.openxmlformats.org/officeDocument/2006/relationships/tags" Target="../tags/tag155.xml"/><Relationship Id="rId13" Type="http://schemas.openxmlformats.org/officeDocument/2006/relationships/tags" Target="../tags/tag154.xml"/><Relationship Id="rId12" Type="http://schemas.openxmlformats.org/officeDocument/2006/relationships/tags" Target="../tags/tag153.xml"/><Relationship Id="rId11" Type="http://schemas.openxmlformats.org/officeDocument/2006/relationships/tags" Target="../tags/tag152.xml"/><Relationship Id="rId10" Type="http://schemas.openxmlformats.org/officeDocument/2006/relationships/tags" Target="../tags/tag151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image" Target="../media/image5.jpeg"/><Relationship Id="rId2" Type="http://schemas.openxmlformats.org/officeDocument/2006/relationships/tags" Target="../tags/tag156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tags" Target="../tags/tag21.xml"/><Relationship Id="rId7" Type="http://schemas.openxmlformats.org/officeDocument/2006/relationships/tags" Target="../tags/tag20.xml"/><Relationship Id="rId6" Type="http://schemas.openxmlformats.org/officeDocument/2006/relationships/image" Target="../media/image2.jpeg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2" Type="http://schemas.openxmlformats.org/officeDocument/2006/relationships/tags" Target="../tags/tag25.xml"/><Relationship Id="rId11" Type="http://schemas.openxmlformats.org/officeDocument/2006/relationships/tags" Target="../tags/tag24.xml"/><Relationship Id="rId10" Type="http://schemas.openxmlformats.org/officeDocument/2006/relationships/tags" Target="../tags/tag23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image" Target="../media/image2.jpeg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3" Type="http://schemas.openxmlformats.org/officeDocument/2006/relationships/tags" Target="../tags/tag41.xml"/><Relationship Id="rId12" Type="http://schemas.openxmlformats.org/officeDocument/2006/relationships/tags" Target="../tags/tag40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image" Target="../media/image2.jpeg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5" Type="http://schemas.openxmlformats.org/officeDocument/2006/relationships/tags" Target="../tags/tag54.xml"/><Relationship Id="rId14" Type="http://schemas.openxmlformats.org/officeDocument/2006/relationships/tags" Target="../tags/tag53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jpeg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0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image" Target="../media/image2.jpeg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3" Type="http://schemas.openxmlformats.org/officeDocument/2006/relationships/tags" Target="../tags/tag77.xml"/><Relationship Id="rId12" Type="http://schemas.openxmlformats.org/officeDocument/2006/relationships/tags" Target="../tags/tag76.xml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84.xml"/><Relationship Id="rId8" Type="http://schemas.openxmlformats.org/officeDocument/2006/relationships/tags" Target="../tags/tag83.xml"/><Relationship Id="rId7" Type="http://schemas.openxmlformats.org/officeDocument/2006/relationships/tags" Target="../tags/tag82.xml"/><Relationship Id="rId6" Type="http://schemas.openxmlformats.org/officeDocument/2006/relationships/image" Target="../media/image2.jpeg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2" Type="http://schemas.openxmlformats.org/officeDocument/2006/relationships/tags" Target="../tags/tag87.xml"/><Relationship Id="rId11" Type="http://schemas.openxmlformats.org/officeDocument/2006/relationships/tags" Target="../tags/tag86.xml"/><Relationship Id="rId10" Type="http://schemas.openxmlformats.org/officeDocument/2006/relationships/tags" Target="../tags/tag8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箭头: V 形 8"/>
          <p:cNvSpPr/>
          <p:nvPr userDrawn="1">
            <p:custDataLst>
              <p:tags r:id="rId3"/>
            </p:custDataLst>
          </p:nvPr>
        </p:nvSpPr>
        <p:spPr>
          <a:xfrm rot="5400000">
            <a:off x="5854065" y="4634865"/>
            <a:ext cx="484505" cy="661035"/>
          </a:xfrm>
          <a:prstGeom prst="chevron">
            <a:avLst>
              <a:gd name="adj" fmla="val 7437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箭头: V 形 9"/>
          <p:cNvSpPr/>
          <p:nvPr userDrawn="1">
            <p:custDataLst>
              <p:tags r:id="rId4"/>
            </p:custDataLst>
          </p:nvPr>
        </p:nvSpPr>
        <p:spPr>
          <a:xfrm rot="5400000">
            <a:off x="5854065" y="4392295"/>
            <a:ext cx="484505" cy="661035"/>
          </a:xfrm>
          <a:prstGeom prst="chevron">
            <a:avLst>
              <a:gd name="adj" fmla="val 7437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1" name="直接连接符 20"/>
          <p:cNvCxnSpPr/>
          <p:nvPr userDrawn="1">
            <p:custDataLst>
              <p:tags r:id="rId5"/>
            </p:custDataLst>
          </p:nvPr>
        </p:nvCxnSpPr>
        <p:spPr>
          <a:xfrm>
            <a:off x="4019550" y="1290320"/>
            <a:ext cx="41529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>
            <p:custDataLst>
              <p:tags r:id="rId6"/>
            </p:custDataLst>
          </p:nvPr>
        </p:nvCxnSpPr>
        <p:spPr>
          <a:xfrm>
            <a:off x="4021455" y="5384800"/>
            <a:ext cx="4150995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 userDrawn="1">
            <p:custDataLst>
              <p:tags r:id="rId7"/>
            </p:custDataLst>
          </p:nvPr>
        </p:nvCxnSpPr>
        <p:spPr>
          <a:xfrm>
            <a:off x="4048125" y="1269365"/>
            <a:ext cx="0" cy="1003935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 userDrawn="1">
            <p:custDataLst>
              <p:tags r:id="rId8"/>
            </p:custDataLst>
          </p:nvPr>
        </p:nvCxnSpPr>
        <p:spPr>
          <a:xfrm>
            <a:off x="8143875" y="1288415"/>
            <a:ext cx="0" cy="978535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 userDrawn="1">
            <p:custDataLst>
              <p:tags r:id="rId9"/>
            </p:custDataLst>
          </p:nvPr>
        </p:nvCxnSpPr>
        <p:spPr>
          <a:xfrm>
            <a:off x="4041775" y="4264025"/>
            <a:ext cx="0" cy="114300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 userDrawn="1">
            <p:custDataLst>
              <p:tags r:id="rId10"/>
            </p:custDataLst>
          </p:nvPr>
        </p:nvCxnSpPr>
        <p:spPr>
          <a:xfrm>
            <a:off x="8143875" y="4264025"/>
            <a:ext cx="0" cy="114300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4"/>
            </p:custDataLst>
          </p:nvPr>
        </p:nvSpPr>
        <p:spPr>
          <a:xfrm>
            <a:off x="2737825" y="2280492"/>
            <a:ext cx="6736681" cy="1288973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7200" u="none" strike="noStrike" kern="1200" cap="none" spc="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5"/>
            </p:custDataLst>
          </p:nvPr>
        </p:nvSpPr>
        <p:spPr>
          <a:xfrm>
            <a:off x="2737824" y="3680391"/>
            <a:ext cx="6736682" cy="543132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000" u="none" strike="noStrike" kern="1200" cap="none" spc="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6"/>
            </p:custDataLst>
          </p:nvPr>
        </p:nvSpPr>
        <p:spPr>
          <a:xfrm>
            <a:off x="3073688" y="5706967"/>
            <a:ext cx="3117850" cy="506413"/>
          </a:xfrm>
        </p:spPr>
        <p:txBody>
          <a:bodyPr/>
          <a:lstStyle>
            <a:lvl1pPr marL="0" indent="0" algn="ctr" eaLnBrk="1" fontAlgn="auto" latinLnBrk="0" hangingPunct="1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>
                <a:sym typeface="+mn-ea"/>
              </a:rPr>
              <a:t>编辑文本</a:t>
            </a:r>
            <a:endParaRPr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  <p:custDataLst>
              <p:tags r:id="rId17"/>
            </p:custDataLst>
          </p:nvPr>
        </p:nvSpPr>
        <p:spPr>
          <a:xfrm>
            <a:off x="6299794" y="5706738"/>
            <a:ext cx="2590818" cy="495758"/>
          </a:xfrm>
        </p:spPr>
        <p:txBody>
          <a:bodyPr/>
          <a:lstStyle>
            <a:lvl1pPr marL="0" indent="0" algn="ctr" eaLnBrk="1" fontAlgn="auto" latinLnBrk="0" hangingPunct="1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2" y="1"/>
            <a:ext cx="12191995" cy="6857830"/>
            <a:chOff x="2" y="1"/>
            <a:chExt cx="12191995" cy="6857830"/>
          </a:xfrm>
        </p:grpSpPr>
        <p:sp>
          <p:nvSpPr>
            <p:cNvPr id="11" name="任意多边形: 形状 10"/>
            <p:cNvSpPr/>
            <p:nvPr userDrawn="1">
              <p:custDataLst>
                <p:tags r:id="rId3"/>
              </p:custDataLst>
            </p:nvPr>
          </p:nvSpPr>
          <p:spPr>
            <a:xfrm>
              <a:off x="2" y="1"/>
              <a:ext cx="814273" cy="761999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任意多边形: 形状 11"/>
            <p:cNvSpPr/>
            <p:nvPr userDrawn="1">
              <p:custDataLst>
                <p:tags r:id="rId4"/>
              </p:custDataLst>
            </p:nvPr>
          </p:nvSpPr>
          <p:spPr>
            <a:xfrm rot="10800000">
              <a:off x="11310047" y="6032499"/>
              <a:ext cx="881950" cy="825332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3" name="图片 12"/>
            <p:cNvPicPr/>
            <p:nvPr userDrawn="1">
              <p:custDataLst>
                <p:tags r:id="rId5"/>
              </p:custDataLst>
            </p:nvPr>
          </p:nvPicPr>
          <p:blipFill rotWithShape="1">
            <a:blip r:embed="rId6" cstate="email"/>
            <a:srcRect/>
            <a:stretch>
              <a:fillRect/>
            </a:stretch>
          </p:blipFill>
          <p:spPr>
            <a:xfrm>
              <a:off x="275333" y="240723"/>
              <a:ext cx="11641335" cy="6376554"/>
            </a:xfrm>
            <a:prstGeom prst="rect">
              <a:avLst/>
            </a:prstGeom>
          </p:spPr>
        </p:pic>
        <p:sp>
          <p:nvSpPr>
            <p:cNvPr id="14" name="矩形 13"/>
            <p:cNvSpPr/>
            <p:nvPr userDrawn="1">
              <p:custDataLst>
                <p:tags r:id="rId7"/>
              </p:custDataLst>
            </p:nvPr>
          </p:nvSpPr>
          <p:spPr>
            <a:xfrm>
              <a:off x="273745" y="240723"/>
              <a:ext cx="11641335" cy="6376554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2162496" y="2457026"/>
            <a:ext cx="8153446" cy="1448117"/>
          </a:xfrm>
        </p:spPr>
        <p:txBody>
          <a:bodyPr vert="horz" lIns="90000" tIns="46800" rIns="90000" bIns="4680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814070" cy="762000"/>
          </a:xfrm>
          <a:custGeom>
            <a:avLst/>
            <a:gdLst>
              <a:gd name="connsiteX0" fmla="*/ 0 w 749253"/>
              <a:gd name="connsiteY0" fmla="*/ 0 h 648567"/>
              <a:gd name="connsiteX1" fmla="*/ 749253 w 749253"/>
              <a:gd name="connsiteY1" fmla="*/ 0 h 648567"/>
              <a:gd name="connsiteX2" fmla="*/ 749253 w 749253"/>
              <a:gd name="connsiteY2" fmla="*/ 496164 h 648567"/>
              <a:gd name="connsiteX3" fmla="*/ 596850 w 749253"/>
              <a:gd name="connsiteY3" fmla="*/ 648567 h 648567"/>
              <a:gd name="connsiteX4" fmla="*/ 0 w 749253"/>
              <a:gd name="connsiteY4" fmla="*/ 648567 h 648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253" h="648567">
                <a:moveTo>
                  <a:pt x="0" y="0"/>
                </a:moveTo>
                <a:lnTo>
                  <a:pt x="749253" y="0"/>
                </a:lnTo>
                <a:lnTo>
                  <a:pt x="749253" y="496164"/>
                </a:lnTo>
                <a:cubicBezTo>
                  <a:pt x="749253" y="580334"/>
                  <a:pt x="681020" y="648567"/>
                  <a:pt x="596850" y="648567"/>
                </a:cubicBezTo>
                <a:lnTo>
                  <a:pt x="0" y="6485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任意多边形: 形状 18"/>
          <p:cNvSpPr/>
          <p:nvPr userDrawn="1">
            <p:custDataLst>
              <p:tags r:id="rId3"/>
            </p:custDataLst>
          </p:nvPr>
        </p:nvSpPr>
        <p:spPr>
          <a:xfrm rot="10800000">
            <a:off x="11309985" y="6032500"/>
            <a:ext cx="882015" cy="825500"/>
          </a:xfrm>
          <a:custGeom>
            <a:avLst/>
            <a:gdLst>
              <a:gd name="connsiteX0" fmla="*/ 0 w 749253"/>
              <a:gd name="connsiteY0" fmla="*/ 0 h 648567"/>
              <a:gd name="connsiteX1" fmla="*/ 749253 w 749253"/>
              <a:gd name="connsiteY1" fmla="*/ 0 h 648567"/>
              <a:gd name="connsiteX2" fmla="*/ 749253 w 749253"/>
              <a:gd name="connsiteY2" fmla="*/ 496164 h 648567"/>
              <a:gd name="connsiteX3" fmla="*/ 596850 w 749253"/>
              <a:gd name="connsiteY3" fmla="*/ 648567 h 648567"/>
              <a:gd name="connsiteX4" fmla="*/ 0 w 749253"/>
              <a:gd name="connsiteY4" fmla="*/ 648567 h 648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253" h="648567">
                <a:moveTo>
                  <a:pt x="0" y="0"/>
                </a:moveTo>
                <a:lnTo>
                  <a:pt x="749253" y="0"/>
                </a:lnTo>
                <a:lnTo>
                  <a:pt x="749253" y="496164"/>
                </a:lnTo>
                <a:cubicBezTo>
                  <a:pt x="749253" y="580334"/>
                  <a:pt x="681020" y="648567"/>
                  <a:pt x="596850" y="648567"/>
                </a:cubicBezTo>
                <a:lnTo>
                  <a:pt x="0" y="6485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 userDrawn="1">
            <p:custDataLst>
              <p:tags r:id="rId4"/>
            </p:custDataLst>
          </p:nvPr>
        </p:nvGrpSpPr>
        <p:grpSpPr>
          <a:xfrm>
            <a:off x="273685" y="240665"/>
            <a:ext cx="11642725" cy="6376670"/>
            <a:chOff x="431" y="379"/>
            <a:chExt cx="18335" cy="10042"/>
          </a:xfrm>
          <a:solidFill>
            <a:schemeClr val="bg2"/>
          </a:solidFill>
        </p:grpSpPr>
        <p:pic>
          <p:nvPicPr>
            <p:cNvPr id="11" name="图片 10"/>
            <p:cNvPicPr/>
            <p:nvPr userDrawn="1">
              <p:custDataLst>
                <p:tags r:id="rId5"/>
              </p:custDataLst>
            </p:nvPr>
          </p:nvPicPr>
          <p:blipFill rotWithShape="1">
            <a:blip r:embed="rId6" cstate="email"/>
            <a:srcRect/>
            <a:stretch>
              <a:fillRect/>
            </a:stretch>
          </p:blipFill>
          <p:spPr>
            <a:xfrm>
              <a:off x="434" y="379"/>
              <a:ext cx="18333" cy="10042"/>
            </a:xfrm>
            <a:prstGeom prst="rect">
              <a:avLst/>
            </a:prstGeom>
            <a:grpFill/>
          </p:spPr>
        </p:pic>
        <p:sp>
          <p:nvSpPr>
            <p:cNvPr id="12" name="矩形 11"/>
            <p:cNvSpPr/>
            <p:nvPr userDrawn="1">
              <p:custDataLst>
                <p:tags r:id="rId7"/>
              </p:custDataLst>
            </p:nvPr>
          </p:nvSpPr>
          <p:spPr>
            <a:xfrm>
              <a:off x="431" y="379"/>
              <a:ext cx="18333" cy="100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8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9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</a:defRPr>
            </a:lvl1pPr>
            <a:lvl2pPr>
              <a:defRPr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</a:defRPr>
            </a:lvl2pPr>
            <a:lvl3pPr>
              <a:defRPr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</a:defRPr>
            </a:lvl3pPr>
            <a:lvl4pPr>
              <a:defRPr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</a:defRPr>
            </a:lvl4pPr>
            <a:lvl5pPr>
              <a:defRPr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u="none" strike="noStrike" kern="1200" cap="none" spc="200" normalizeH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u="none" strike="noStrike" kern="1200" cap="none" spc="200" normalizeH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  <a:lvl2pPr>
              <a:defRPr u="none" strike="noStrike" kern="1200" cap="none" spc="200" normalizeH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2pPr>
            <a:lvl3pPr>
              <a:defRPr u="none" strike="noStrike" kern="1200" cap="none" spc="200" normalizeH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3pPr>
            <a:lvl4pPr>
              <a:defRPr u="none" strike="noStrike" kern="1200" cap="none" spc="200" normalizeH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4pPr>
            <a:lvl5pPr>
              <a:defRPr u="none" strike="noStrike" kern="1200" cap="none" spc="200" normalizeH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1pPr>
            <a:lvl2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2pPr>
            <a:lvl3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3pPr>
            <a:lvl4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4pPr>
            <a:lvl5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8" name="矩形 7"/>
          <p:cNvSpPr/>
          <p:nvPr userDrawn="1">
            <p:custDataLst>
              <p:tags r:id="rId11"/>
            </p:custDataLst>
          </p:nvPr>
        </p:nvSpPr>
        <p:spPr>
          <a:xfrm>
            <a:off x="12060464" y="-1"/>
            <a:ext cx="14605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6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u="none" strike="noStrike" kern="1200" cap="none" spc="200" normalizeH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10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u="none" strike="noStrike" kern="1200" cap="none" spc="200" normalizeH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11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1pPr>
            <a:lvl2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2pPr>
            <a:lvl3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3pPr>
            <a:lvl4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4pPr>
            <a:lvl5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2" name="矩形 11"/>
          <p:cNvSpPr/>
          <p:nvPr userDrawn="1">
            <p:custDataLst>
              <p:tags r:id="rId12"/>
            </p:custDataLst>
          </p:nvPr>
        </p:nvSpPr>
        <p:spPr>
          <a:xfrm>
            <a:off x="0" y="6781800"/>
            <a:ext cx="12191365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>
            <p:custDataLst>
              <p:tags r:id="rId5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1pPr>
            <a:lvl2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2pPr>
            <a:lvl3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3pPr>
            <a:lvl4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4pPr>
            <a:lvl5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1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 marL="0" indent="0">
              <a:buNone/>
              <a:defRPr u="none" strike="noStrike" kern="1200" cap="none" spc="200" normalizeH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2" name="矩形 11"/>
          <p:cNvSpPr/>
          <p:nvPr userDrawn="1">
            <p:custDataLst>
              <p:tags r:id="rId12"/>
            </p:custDataLst>
          </p:nvPr>
        </p:nvSpPr>
        <p:spPr>
          <a:xfrm>
            <a:off x="0" y="0"/>
            <a:ext cx="12191365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矩形 13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91440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altLang="zh-CN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u="none" strike="noStrike" kern="1200" cap="none" spc="200" normalizeH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1pPr>
            <a:lvl2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2pPr>
            <a:lvl3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3pPr>
            <a:lvl4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4pPr>
            <a:lvl5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1pPr>
            <a:lvl2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2pPr>
            <a:lvl3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3pPr>
            <a:lvl4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4pPr>
            <a:lvl5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u="none" strike="noStrike" kern="1200" cap="none" spc="200" normalizeH="0" baseline="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6" name="矩形 15"/>
          <p:cNvSpPr/>
          <p:nvPr userDrawn="1">
            <p:custDataLst>
              <p:tags r:id="rId14"/>
            </p:custDataLst>
          </p:nvPr>
        </p:nvSpPr>
        <p:spPr>
          <a:xfrm>
            <a:off x="0" y="6781800"/>
            <a:ext cx="12191365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 userDrawn="1">
            <p:custDataLst>
              <p:tags r:id="rId5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6" name="组合 5"/>
          <p:cNvGrpSpPr/>
          <p:nvPr userDrawn="1">
            <p:custDataLst>
              <p:tags r:id="rId9"/>
            </p:custDataLst>
          </p:nvPr>
        </p:nvGrpSpPr>
        <p:grpSpPr>
          <a:xfrm>
            <a:off x="0" y="2069465"/>
            <a:ext cx="12192000" cy="2719070"/>
            <a:chOff x="0" y="2069465"/>
            <a:chExt cx="12192000" cy="2719070"/>
          </a:xfrm>
        </p:grpSpPr>
        <p:sp>
          <p:nvSpPr>
            <p:cNvPr id="8" name="矩形 7"/>
            <p:cNvSpPr/>
            <p:nvPr userDrawn="1">
              <p:custDataLst>
                <p:tags r:id="rId10"/>
              </p:custDataLst>
            </p:nvPr>
          </p:nvSpPr>
          <p:spPr>
            <a:xfrm>
              <a:off x="0" y="2070100"/>
              <a:ext cx="111760" cy="271843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>
              <p:custDataLst>
                <p:tags r:id="rId11"/>
              </p:custDataLst>
            </p:nvPr>
          </p:nvSpPr>
          <p:spPr>
            <a:xfrm>
              <a:off x="12080240" y="2069465"/>
              <a:ext cx="111760" cy="271843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2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marL="0" indent="0" algn="ctr">
              <a:buNone/>
              <a:defRPr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2" y="1"/>
            <a:ext cx="12191995" cy="6857830"/>
            <a:chOff x="2" y="1"/>
            <a:chExt cx="12191995" cy="6857830"/>
          </a:xfrm>
        </p:grpSpPr>
        <p:sp>
          <p:nvSpPr>
            <p:cNvPr id="11" name="任意多边形: 形状 10"/>
            <p:cNvSpPr/>
            <p:nvPr userDrawn="1">
              <p:custDataLst>
                <p:tags r:id="rId3"/>
              </p:custDataLst>
            </p:nvPr>
          </p:nvSpPr>
          <p:spPr>
            <a:xfrm>
              <a:off x="2" y="1"/>
              <a:ext cx="814273" cy="761999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任意多边形: 形状 11"/>
            <p:cNvSpPr/>
            <p:nvPr userDrawn="1">
              <p:custDataLst>
                <p:tags r:id="rId4"/>
              </p:custDataLst>
            </p:nvPr>
          </p:nvSpPr>
          <p:spPr>
            <a:xfrm rot="10800000">
              <a:off x="11310047" y="6032499"/>
              <a:ext cx="881950" cy="825332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3" name="图片 12"/>
            <p:cNvPicPr/>
            <p:nvPr userDrawn="1">
              <p:custDataLst>
                <p:tags r:id="rId5"/>
              </p:custDataLst>
            </p:nvPr>
          </p:nvPicPr>
          <p:blipFill rotWithShape="1">
            <a:blip r:embed="rId6" cstate="email"/>
            <a:srcRect/>
            <a:stretch>
              <a:fillRect/>
            </a:stretch>
          </p:blipFill>
          <p:spPr>
            <a:xfrm>
              <a:off x="275333" y="240723"/>
              <a:ext cx="11641335" cy="6376554"/>
            </a:xfrm>
            <a:prstGeom prst="rect">
              <a:avLst/>
            </a:prstGeom>
          </p:spPr>
        </p:pic>
        <p:sp>
          <p:nvSpPr>
            <p:cNvPr id="14" name="矩形 13"/>
            <p:cNvSpPr/>
            <p:nvPr userDrawn="1">
              <p:custDataLst>
                <p:tags r:id="rId7"/>
              </p:custDataLst>
            </p:nvPr>
          </p:nvSpPr>
          <p:spPr>
            <a:xfrm>
              <a:off x="273745" y="240723"/>
              <a:ext cx="11641335" cy="6376554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  <p:custDataLst>
              <p:tags r:id="rId9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4975200" y="2480400"/>
            <a:ext cx="4102135" cy="948600"/>
          </a:xfrm>
        </p:spPr>
        <p:txBody>
          <a:bodyPr lIns="90000" tIns="46800" rIns="90000" bIns="46800" anchor="b" anchorCtr="0">
            <a:normAutofit/>
          </a:bodyPr>
          <a:lstStyle>
            <a:lvl1pPr eaLnBrk="1" fontAlgn="auto" latinLnBrk="0" hangingPunct="1">
              <a:defRPr sz="3200" u="none" strike="noStrike" kern="1200" cap="none" spc="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7"/>
            </p:custDataLst>
          </p:nvPr>
        </p:nvSpPr>
        <p:spPr>
          <a:xfrm>
            <a:off x="3348000" y="3491941"/>
            <a:ext cx="5919919" cy="1077985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2000" b="0" i="0" u="none" strike="noStrike" kern="1200" cap="none" spc="0" normalizeH="0" baseline="0" noProof="1">
                <a:solidFill>
                  <a:schemeClr val="bg1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>
            <p:custDataLst>
              <p:tags r:id="rId2"/>
            </p:custDataLst>
          </p:nvPr>
        </p:nvGrpSpPr>
        <p:grpSpPr>
          <a:xfrm>
            <a:off x="2" y="1"/>
            <a:ext cx="12191995" cy="6857830"/>
            <a:chOff x="2" y="1"/>
            <a:chExt cx="12191995" cy="6857830"/>
          </a:xfrm>
        </p:grpSpPr>
        <p:sp>
          <p:nvSpPr>
            <p:cNvPr id="12" name="任意多边形: 形状 11"/>
            <p:cNvSpPr/>
            <p:nvPr userDrawn="1">
              <p:custDataLst>
                <p:tags r:id="rId3"/>
              </p:custDataLst>
            </p:nvPr>
          </p:nvSpPr>
          <p:spPr>
            <a:xfrm>
              <a:off x="2" y="1"/>
              <a:ext cx="814273" cy="761999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任意多边形: 形状 12"/>
            <p:cNvSpPr/>
            <p:nvPr userDrawn="1">
              <p:custDataLst>
                <p:tags r:id="rId4"/>
              </p:custDataLst>
            </p:nvPr>
          </p:nvSpPr>
          <p:spPr>
            <a:xfrm rot="10800000">
              <a:off x="11310047" y="6032499"/>
              <a:ext cx="881950" cy="825332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4" name="图片 13"/>
            <p:cNvPicPr/>
            <p:nvPr userDrawn="1">
              <p:custDataLst>
                <p:tags r:id="rId5"/>
              </p:custDataLst>
            </p:nvPr>
          </p:nvPicPr>
          <p:blipFill rotWithShape="1">
            <a:blip r:embed="rId6" cstate="email"/>
            <a:srcRect/>
            <a:stretch>
              <a:fillRect/>
            </a:stretch>
          </p:blipFill>
          <p:spPr>
            <a:xfrm>
              <a:off x="275333" y="240723"/>
              <a:ext cx="11641335" cy="6376554"/>
            </a:xfrm>
            <a:prstGeom prst="rect">
              <a:avLst/>
            </a:prstGeom>
          </p:spPr>
        </p:pic>
        <p:sp>
          <p:nvSpPr>
            <p:cNvPr id="15" name="矩形 14"/>
            <p:cNvSpPr/>
            <p:nvPr userDrawn="1">
              <p:custDataLst>
                <p:tags r:id="rId7"/>
              </p:custDataLst>
            </p:nvPr>
          </p:nvSpPr>
          <p:spPr>
            <a:xfrm>
              <a:off x="273745" y="240723"/>
              <a:ext cx="11641335" cy="6376554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 userDrawn="1">
            <p:ph sz="half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 userDrawn="1">
            <p:ph sz="half" idx="2"/>
            <p:custDataLst>
              <p:tags r:id="rId10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 userDrawn="1"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 userDrawn="1"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 userDrawn="1"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 userDrawn="1">
            <p:custDataLst>
              <p:tags r:id="rId2"/>
            </p:custDataLst>
          </p:nvPr>
        </p:nvGrpSpPr>
        <p:grpSpPr>
          <a:xfrm>
            <a:off x="2" y="1"/>
            <a:ext cx="12191995" cy="6857830"/>
            <a:chOff x="2" y="1"/>
            <a:chExt cx="12191995" cy="6857830"/>
          </a:xfrm>
        </p:grpSpPr>
        <p:sp>
          <p:nvSpPr>
            <p:cNvPr id="14" name="任意多边形: 形状 13"/>
            <p:cNvSpPr/>
            <p:nvPr userDrawn="1">
              <p:custDataLst>
                <p:tags r:id="rId3"/>
              </p:custDataLst>
            </p:nvPr>
          </p:nvSpPr>
          <p:spPr>
            <a:xfrm>
              <a:off x="2" y="1"/>
              <a:ext cx="814273" cy="761999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4"/>
              </p:custDataLst>
            </p:nvPr>
          </p:nvSpPr>
          <p:spPr>
            <a:xfrm rot="10800000">
              <a:off x="11310047" y="6032499"/>
              <a:ext cx="881950" cy="825332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6" name="图片 15"/>
            <p:cNvPicPr/>
            <p:nvPr userDrawn="1">
              <p:custDataLst>
                <p:tags r:id="rId5"/>
              </p:custDataLst>
            </p:nvPr>
          </p:nvPicPr>
          <p:blipFill rotWithShape="1">
            <a:blip r:embed="rId6" cstate="email"/>
            <a:srcRect/>
            <a:stretch>
              <a:fillRect/>
            </a:stretch>
          </p:blipFill>
          <p:spPr>
            <a:xfrm>
              <a:off x="275333" y="240723"/>
              <a:ext cx="11641335" cy="6376554"/>
            </a:xfrm>
            <a:prstGeom prst="rect">
              <a:avLst/>
            </a:prstGeom>
          </p:spPr>
        </p:pic>
        <p:sp>
          <p:nvSpPr>
            <p:cNvPr id="17" name="矩形 16"/>
            <p:cNvSpPr/>
            <p:nvPr userDrawn="1">
              <p:custDataLst>
                <p:tags r:id="rId7"/>
              </p:custDataLst>
            </p:nvPr>
          </p:nvSpPr>
          <p:spPr>
            <a:xfrm>
              <a:off x="273745" y="240723"/>
              <a:ext cx="11641335" cy="6376554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 userDrawn="1">
            <p:ph type="body" idx="1" hasCustomPrompt="1"/>
            <p:custDataLst>
              <p:tags r:id="rId9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2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 userDrawn="1">
            <p:ph sz="half" idx="2"/>
            <p:custDataLst>
              <p:tags r:id="rId10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 userDrawn="1">
            <p:ph type="body" sz="quarter" idx="3" hasCustomPrompt="1"/>
            <p:custDataLst>
              <p:tags r:id="rId11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 userDrawn="1">
            <p:ph sz="quarter" idx="4"/>
            <p:custDataLst>
              <p:tags r:id="rId12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 userDrawn="1">
            <p:ph type="dt" sz="half" idx="10"/>
            <p:custDataLst>
              <p:tags r:id="rId1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 userDrawn="1">
            <p:ph type="ftr" sz="quarter" idx="11"/>
            <p:custDataLst>
              <p:tags r:id="rId14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 userDrawn="1">
            <p:ph type="sldNum" sz="quarter" idx="12"/>
            <p:custDataLst>
              <p:tags r:id="rId15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 userDrawn="1"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 userDrawn="1"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 userDrawn="1"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8" name="组合 7"/>
          <p:cNvGrpSpPr/>
          <p:nvPr userDrawn="1">
            <p:custDataLst>
              <p:tags r:id="rId5"/>
            </p:custDataLst>
          </p:nvPr>
        </p:nvGrpSpPr>
        <p:grpSpPr>
          <a:xfrm>
            <a:off x="2" y="1"/>
            <a:ext cx="12191995" cy="6857830"/>
            <a:chOff x="2" y="1"/>
            <a:chExt cx="12191995" cy="6857830"/>
          </a:xfrm>
        </p:grpSpPr>
        <p:sp>
          <p:nvSpPr>
            <p:cNvPr id="9" name="任意多边形: 形状 8"/>
            <p:cNvSpPr/>
            <p:nvPr userDrawn="1">
              <p:custDataLst>
                <p:tags r:id="rId6"/>
              </p:custDataLst>
            </p:nvPr>
          </p:nvSpPr>
          <p:spPr>
            <a:xfrm>
              <a:off x="2" y="1"/>
              <a:ext cx="814273" cy="761999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7"/>
              </p:custDataLst>
            </p:nvPr>
          </p:nvSpPr>
          <p:spPr>
            <a:xfrm rot="10800000">
              <a:off x="11310047" y="6032499"/>
              <a:ext cx="881950" cy="825332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1" name="图片 10"/>
            <p:cNvPicPr/>
            <p:nvPr userDrawn="1">
              <p:custDataLst>
                <p:tags r:id="rId8"/>
              </p:custDataLst>
            </p:nvPr>
          </p:nvPicPr>
          <p:blipFill rotWithShape="1">
            <a:blip r:embed="rId9" cstate="email"/>
            <a:srcRect/>
            <a:stretch>
              <a:fillRect/>
            </a:stretch>
          </p:blipFill>
          <p:spPr>
            <a:xfrm>
              <a:off x="275333" y="240723"/>
              <a:ext cx="11641335" cy="6376554"/>
            </a:xfrm>
            <a:prstGeom prst="rect">
              <a:avLst/>
            </a:prstGeom>
          </p:spPr>
        </p:pic>
        <p:sp>
          <p:nvSpPr>
            <p:cNvPr id="12" name="矩形 11"/>
            <p:cNvSpPr/>
            <p:nvPr userDrawn="1">
              <p:custDataLst>
                <p:tags r:id="rId10"/>
              </p:custDataLst>
            </p:nvPr>
          </p:nvSpPr>
          <p:spPr>
            <a:xfrm>
              <a:off x="273745" y="240723"/>
              <a:ext cx="11641335" cy="6376554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 userDrawn="1">
            <p:custDataLst>
              <p:tags r:id="rId2"/>
            </p:custDataLst>
          </p:nvPr>
        </p:nvGrpSpPr>
        <p:grpSpPr>
          <a:xfrm>
            <a:off x="2" y="1"/>
            <a:ext cx="12191995" cy="6857830"/>
            <a:chOff x="2" y="1"/>
            <a:chExt cx="12191995" cy="6857830"/>
          </a:xfrm>
        </p:grpSpPr>
        <p:sp>
          <p:nvSpPr>
            <p:cNvPr id="17" name="任意多边形: 形状 16"/>
            <p:cNvSpPr/>
            <p:nvPr userDrawn="1">
              <p:custDataLst>
                <p:tags r:id="rId3"/>
              </p:custDataLst>
            </p:nvPr>
          </p:nvSpPr>
          <p:spPr>
            <a:xfrm>
              <a:off x="2" y="1"/>
              <a:ext cx="814273" cy="761999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任意多边形: 形状 17"/>
            <p:cNvSpPr/>
            <p:nvPr userDrawn="1">
              <p:custDataLst>
                <p:tags r:id="rId4"/>
              </p:custDataLst>
            </p:nvPr>
          </p:nvSpPr>
          <p:spPr>
            <a:xfrm rot="10800000">
              <a:off x="11310047" y="6032499"/>
              <a:ext cx="881950" cy="825332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9" name="图片 18"/>
            <p:cNvPicPr/>
            <p:nvPr userDrawn="1">
              <p:custDataLst>
                <p:tags r:id="rId5"/>
              </p:custDataLst>
            </p:nvPr>
          </p:nvPicPr>
          <p:blipFill rotWithShape="1">
            <a:blip r:embed="rId6" cstate="email"/>
            <a:srcRect/>
            <a:stretch>
              <a:fillRect/>
            </a:stretch>
          </p:blipFill>
          <p:spPr>
            <a:xfrm>
              <a:off x="275333" y="240723"/>
              <a:ext cx="11641335" cy="6376554"/>
            </a:xfrm>
            <a:prstGeom prst="rect">
              <a:avLst/>
            </a:prstGeom>
          </p:spPr>
        </p:pic>
        <p:sp>
          <p:nvSpPr>
            <p:cNvPr id="20" name="矩形 19"/>
            <p:cNvSpPr/>
            <p:nvPr userDrawn="1">
              <p:custDataLst>
                <p:tags r:id="rId7"/>
              </p:custDataLst>
            </p:nvPr>
          </p:nvSpPr>
          <p:spPr>
            <a:xfrm>
              <a:off x="273745" y="240723"/>
              <a:ext cx="11641335" cy="6376554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8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 userDrawn="1">
            <p:ph type="pic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 userDrawn="1">
            <p:ph type="body" sz="half" idx="2"/>
            <p:custDataLst>
              <p:tags r:id="rId10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 userDrawn="1"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 userDrawn="1"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 userDrawn="1"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 userDrawn="1">
            <p:custDataLst>
              <p:tags r:id="rId2"/>
            </p:custDataLst>
          </p:nvPr>
        </p:nvGrpSpPr>
        <p:grpSpPr>
          <a:xfrm>
            <a:off x="2" y="1"/>
            <a:ext cx="12191995" cy="6857830"/>
            <a:chOff x="2" y="1"/>
            <a:chExt cx="12191995" cy="6857830"/>
          </a:xfrm>
        </p:grpSpPr>
        <p:sp>
          <p:nvSpPr>
            <p:cNvPr id="16" name="任意多边形: 形状 15"/>
            <p:cNvSpPr/>
            <p:nvPr userDrawn="1">
              <p:custDataLst>
                <p:tags r:id="rId3"/>
              </p:custDataLst>
            </p:nvPr>
          </p:nvSpPr>
          <p:spPr>
            <a:xfrm>
              <a:off x="2" y="1"/>
              <a:ext cx="814273" cy="761999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任意多边形: 形状 16"/>
            <p:cNvSpPr/>
            <p:nvPr userDrawn="1">
              <p:custDataLst>
                <p:tags r:id="rId4"/>
              </p:custDataLst>
            </p:nvPr>
          </p:nvSpPr>
          <p:spPr>
            <a:xfrm rot="10800000">
              <a:off x="11310047" y="6032499"/>
              <a:ext cx="881950" cy="825332"/>
            </a:xfrm>
            <a:custGeom>
              <a:avLst/>
              <a:gdLst>
                <a:gd name="connsiteX0" fmla="*/ 0 w 749253"/>
                <a:gd name="connsiteY0" fmla="*/ 0 h 648567"/>
                <a:gd name="connsiteX1" fmla="*/ 749253 w 749253"/>
                <a:gd name="connsiteY1" fmla="*/ 0 h 648567"/>
                <a:gd name="connsiteX2" fmla="*/ 749253 w 749253"/>
                <a:gd name="connsiteY2" fmla="*/ 496164 h 648567"/>
                <a:gd name="connsiteX3" fmla="*/ 596850 w 749253"/>
                <a:gd name="connsiteY3" fmla="*/ 648567 h 648567"/>
                <a:gd name="connsiteX4" fmla="*/ 0 w 749253"/>
                <a:gd name="connsiteY4" fmla="*/ 648567 h 64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253" h="648567">
                  <a:moveTo>
                    <a:pt x="0" y="0"/>
                  </a:moveTo>
                  <a:lnTo>
                    <a:pt x="749253" y="0"/>
                  </a:lnTo>
                  <a:lnTo>
                    <a:pt x="749253" y="496164"/>
                  </a:lnTo>
                  <a:cubicBezTo>
                    <a:pt x="749253" y="580334"/>
                    <a:pt x="681020" y="648567"/>
                    <a:pt x="596850" y="648567"/>
                  </a:cubicBezTo>
                  <a:lnTo>
                    <a:pt x="0" y="6485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8" name="图片 17"/>
            <p:cNvPicPr/>
            <p:nvPr userDrawn="1">
              <p:custDataLst>
                <p:tags r:id="rId5"/>
              </p:custDataLst>
            </p:nvPr>
          </p:nvPicPr>
          <p:blipFill rotWithShape="1">
            <a:blip r:embed="rId6" cstate="email"/>
            <a:srcRect/>
            <a:stretch>
              <a:fillRect/>
            </a:stretch>
          </p:blipFill>
          <p:spPr>
            <a:xfrm>
              <a:off x="275333" y="240723"/>
              <a:ext cx="11641335" cy="6376554"/>
            </a:xfrm>
            <a:prstGeom prst="rect">
              <a:avLst/>
            </a:prstGeom>
          </p:spPr>
        </p:pic>
        <p:sp>
          <p:nvSpPr>
            <p:cNvPr id="19" name="矩形 18"/>
            <p:cNvSpPr/>
            <p:nvPr userDrawn="1">
              <p:custDataLst>
                <p:tags r:id="rId7"/>
              </p:custDataLst>
            </p:nvPr>
          </p:nvSpPr>
          <p:spPr>
            <a:xfrm>
              <a:off x="273745" y="240723"/>
              <a:ext cx="11641335" cy="6376554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竖排标题 1"/>
          <p:cNvSpPr>
            <a:spLocks noGrp="1"/>
          </p:cNvSpPr>
          <p:nvPr userDrawn="1"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 userDrawn="1"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72.xml"/><Relationship Id="rId23" Type="http://schemas.openxmlformats.org/officeDocument/2006/relationships/tags" Target="../tags/tag171.xml"/><Relationship Id="rId22" Type="http://schemas.openxmlformats.org/officeDocument/2006/relationships/tags" Target="../tags/tag170.xml"/><Relationship Id="rId21" Type="http://schemas.openxmlformats.org/officeDocument/2006/relationships/tags" Target="../tags/tag169.xml"/><Relationship Id="rId20" Type="http://schemas.openxmlformats.org/officeDocument/2006/relationships/tags" Target="../tags/tag168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67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177.xml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178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6.xml"/><Relationship Id="rId4" Type="http://schemas.openxmlformats.org/officeDocument/2006/relationships/themeOverride" Target="../theme/themeOverride1.xml"/><Relationship Id="rId3" Type="http://schemas.openxmlformats.org/officeDocument/2006/relationships/tags" Target="../tags/tag179.xml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180.xml"/><Relationship Id="rId1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181.xml"/><Relationship Id="rId1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1.xml"/><Relationship Id="rId4" Type="http://schemas.openxmlformats.org/officeDocument/2006/relationships/themeOverride" Target="../theme/themeOverride2.xml"/><Relationship Id="rId3" Type="http://schemas.openxmlformats.org/officeDocument/2006/relationships/tags" Target="../tags/tag183.xml"/><Relationship Id="rId2" Type="http://schemas.openxmlformats.org/officeDocument/2006/relationships/tags" Target="../tags/tag182.xml"/><Relationship Id="rId1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296795" y="2882900"/>
            <a:ext cx="7597775" cy="1092200"/>
          </a:xfrm>
          <a:solidFill>
            <a:srgbClr val="1F354F">
              <a:alpha val="69000"/>
            </a:srgbClr>
          </a:solidFill>
          <a:ln>
            <a:solidFill>
              <a:srgbClr val="CDDA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it-IT" altLang="en-US" sz="7200">
                <a:solidFill>
                  <a:schemeClr val="bg2"/>
                </a:solidFill>
                <a:uFillTx/>
              </a:rPr>
              <a:t>Esposizione PCTO</a:t>
            </a:r>
            <a:endParaRPr lang="it-IT" altLang="en-US" sz="7200">
              <a:solidFill>
                <a:schemeClr val="bg2"/>
              </a:solidFill>
              <a:uFillTx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2738120" y="5947410"/>
            <a:ext cx="3453130" cy="506730"/>
          </a:xfrm>
          <a:solidFill>
            <a:srgbClr val="1F354F">
              <a:alpha val="69000"/>
            </a:srgbClr>
          </a:solidFill>
        </p:spPr>
        <p:txBody>
          <a:bodyPr>
            <a:noAutofit/>
          </a:bodyPr>
          <a:lstStyle/>
          <a:p>
            <a:r>
              <a:rPr lang="it-IT" altLang="en-US" sz="2800">
                <a:solidFill>
                  <a:schemeClr val="bg2"/>
                </a:solidFill>
              </a:rPr>
              <a:t>Emanuele Coradin</a:t>
            </a:r>
            <a:endParaRPr lang="it-IT" altLang="en-US" sz="2800">
              <a:solidFill>
                <a:schemeClr val="bg2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>
          <a:xfrm>
            <a:off x="6299835" y="5706745"/>
            <a:ext cx="2590800" cy="988695"/>
          </a:xfrm>
          <a:solidFill>
            <a:srgbClr val="1F354F">
              <a:alpha val="69000"/>
            </a:srgbClr>
          </a:solidFill>
        </p:spPr>
        <p:txBody>
          <a:bodyPr>
            <a:noAutofit/>
          </a:bodyPr>
          <a:lstStyle/>
          <a:p>
            <a:r>
              <a:rPr lang="it-IT" altLang="en-US" sz="2800"/>
              <a:t>Classe 5BI</a:t>
            </a:r>
            <a:endParaRPr lang="it-IT" altLang="en-US" sz="2800"/>
          </a:p>
          <a:p>
            <a:r>
              <a:rPr lang="it-IT" altLang="en-US" sz="2800"/>
              <a:t>22/06/2020</a:t>
            </a:r>
            <a:endParaRPr lang="it-IT" altLang="en-US" sz="2800"/>
          </a:p>
        </p:txBody>
      </p:sp>
    </p:spTree>
    <p:custDataLst>
      <p:tags r:id="rId5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s 9"/>
          <p:cNvSpPr/>
          <p:nvPr/>
        </p:nvSpPr>
        <p:spPr>
          <a:xfrm>
            <a:off x="2915285" y="3049905"/>
            <a:ext cx="5770880" cy="1193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s 10"/>
          <p:cNvSpPr/>
          <p:nvPr/>
        </p:nvSpPr>
        <p:spPr>
          <a:xfrm>
            <a:off x="8535035" y="3329940"/>
            <a:ext cx="741680" cy="6635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9" name="Content Placeholder 8" descr="erasmusplus"/>
          <p:cNvPicPr>
            <a:picLocks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305685" y="952500"/>
            <a:ext cx="7580630" cy="53886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" y="0"/>
            <a:ext cx="5126355" cy="20351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5" y="-18415"/>
            <a:ext cx="4469130" cy="251396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261995" y="2705100"/>
            <a:ext cx="5668010" cy="1447800"/>
          </a:xfrm>
          <a:solidFill>
            <a:srgbClr val="7579CC">
              <a:alpha val="83000"/>
            </a:srgbClr>
          </a:solidFill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  <a:uFillTx/>
              </a:rPr>
              <a:t>GRAZIE!</a:t>
            </a:r>
            <a:endParaRPr lang="it-IT" dirty="0">
              <a:solidFill>
                <a:schemeClr val="bg1"/>
              </a:solidFill>
              <a:uFillTx/>
            </a:endParaRPr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leftRight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topBottom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bottomTop"/>
  <p:tag name="KSO_WM_SLIDE_BK_DARK_LIGHT" val="2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UNIT_SUBTYPE" val="h"/>
  <p:tag name="KSO_WM_UNIT_BK_DARK_LIGHT" val="1"/>
  <p:tag name="KSO_WM_SLIDE_BACKGROUND_TYPE" val="navigation"/>
  <p:tag name="KSO_WM_SLIDE_BK_DARK_LIGHT" val="2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belt"/>
  <p:tag name="KSO_WM_SLIDE_BK_DARK_LIGHT" val="2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0220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0220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SHOW_EDIT_AREA_INDICATION" val="0"/>
  <p:tag name="KSO_WM_TEMPLATE_THUMBS_INDEX" val="1、4、9、11、12、15、16、17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0220"/>
</p:tagLst>
</file>

<file path=ppt/tags/tag173.xml><?xml version="1.0" encoding="utf-8"?>
<p:tagLst xmlns:p="http://schemas.openxmlformats.org/presentationml/2006/main"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0220_1*a*1"/>
  <p:tag name="KSO_WM_TEMPLATE_CATEGORY" val="custom"/>
  <p:tag name="KSO_WM_TEMPLATE_INDEX" val="20200220"/>
  <p:tag name="KSO_WM_UNIT_LAYERLEVEL" val="1"/>
  <p:tag name="KSO_WM_TAG_VERSION" val="1.0"/>
  <p:tag name="KSO_WM_BEAUTIFY_FLAG" val="#wm#"/>
  <p:tag name="KSO_WM_UNIT_PRESET_TEXT" val="Travel with time"/>
</p:tagLst>
</file>

<file path=ppt/tags/tag174.xml><?xml version="1.0" encoding="utf-8"?>
<p:tagLst xmlns:p="http://schemas.openxmlformats.org/presentationml/2006/main">
  <p:tag name="KSO_WM_UNIT_ISCONTENTSTITLE" val="0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200220_1*b*2"/>
  <p:tag name="KSO_WM_TEMPLATE_CATEGORY" val="custom"/>
  <p:tag name="KSO_WM_TEMPLATE_INDEX" val="20200220"/>
  <p:tag name="KSO_WM_UNIT_LAYERLEVEL" val="1"/>
  <p:tag name="KSO_WM_TAG_VERSION" val="1.0"/>
  <p:tag name="KSO_WM_BEAUTIFY_FLAG" val="#wm#"/>
  <p:tag name="KSO_WM_UNIT_PRESET_TEXT" val="Reporter Name"/>
</p:tagLst>
</file>

<file path=ppt/tags/tag175.xml><?xml version="1.0" encoding="utf-8"?>
<p:tagLst xmlns:p="http://schemas.openxmlformats.org/presentationml/2006/main">
  <p:tag name="KSO_WM_UNIT_ISCONTENTS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3"/>
  <p:tag name="KSO_WM_UNIT_ID" val="custom20200220_1*b*3"/>
  <p:tag name="KSO_WM_TEMPLATE_CATEGORY" val="custom"/>
  <p:tag name="KSO_WM_TEMPLATE_INDEX" val="20200220"/>
  <p:tag name="KSO_WM_UNIT_LAYERLEVEL" val="1"/>
  <p:tag name="KSO_WM_TAG_VERSION" val="1.0"/>
  <p:tag name="KSO_WM_BEAUTIFY_FLAG" val="#wm#"/>
  <p:tag name="KSO_WM_UNIT_PRESET_TEXT" val="Report Date"/>
</p:tagLst>
</file>

<file path=ppt/tags/tag176.xml><?xml version="1.0" encoding="utf-8"?>
<p:tagLst xmlns:p="http://schemas.openxmlformats.org/presentationml/2006/main">
  <p:tag name="KSO_WM_TEMPLATE_THUMBS_INDEX" val="1、4、9、11、12、15、16、17"/>
  <p:tag name="KSO_WM_SLIDE_COVER_HASPICTURE" val="2"/>
  <p:tag name="KSO_WM_SLIDE_ID" val="custom20200220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0220"/>
  <p:tag name="KSO_WM_SLIDE_LAYOUT" val="a_b"/>
  <p:tag name="KSO_WM_SLIDE_LAYOUT_CNT" val="1_3"/>
</p:tagLst>
</file>

<file path=ppt/tags/tag177.xml><?xml version="1.0" encoding="utf-8"?>
<p:tagLst xmlns:p="http://schemas.openxmlformats.org/presentationml/2006/main">
  <p:tag name="KSO_WM_SLIDE_ID" val="custom20200220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0220"/>
  <p:tag name="KSO_WM_SLIDE_LAYOUT" val="a_d_l"/>
  <p:tag name="KSO_WM_SLIDE_LAYOUT_CNT" val="1_1_1"/>
</p:tagLst>
</file>

<file path=ppt/tags/tag178.xml><?xml version="1.0" encoding="utf-8"?>
<p:tagLst xmlns:p="http://schemas.openxmlformats.org/presentationml/2006/main">
  <p:tag name="KSO_WM_SLIDE_ID" val="custom20200220_3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3"/>
  <p:tag name="KSO_WM_SLIDE_INDEX" val="3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0220"/>
  <p:tag name="KSO_WM_SLIDE_LAYOUT" val="a_d_l"/>
  <p:tag name="KSO_WM_SLIDE_LAYOUT_CNT" val="1_1_1"/>
</p:tagLst>
</file>

<file path=ppt/tags/tag179.xml><?xml version="1.0" encoding="utf-8"?>
<p:tagLst xmlns:p="http://schemas.openxmlformats.org/presentationml/2006/main">
  <p:tag name="KSO_WM_SLIDE_ID" val="custom20200220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0220"/>
  <p:tag name="KSO_WM_SLIDE_LAYOUT" val="a_d_l"/>
  <p:tag name="KSO_WM_SLIDE_LAYOUT_CNT" val="1_1_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ID" val="custom20200220_5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5"/>
  <p:tag name="KSO_WM_SLIDE_INDEX" val="5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0220"/>
  <p:tag name="KSO_WM_SLIDE_LAYOUT" val="a_d_l"/>
  <p:tag name="KSO_WM_SLIDE_LAYOUT_CNT" val="1_1_1"/>
</p:tagLst>
</file>

<file path=ppt/tags/tag181.xml><?xml version="1.0" encoding="utf-8"?>
<p:tagLst xmlns:p="http://schemas.openxmlformats.org/presentationml/2006/main">
  <p:tag name="KSO_WM_SLIDE_ID" val="custom20200220_7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7"/>
  <p:tag name="KSO_WM_SLIDE_INDEX" val="7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0220"/>
  <p:tag name="KSO_WM_SLIDE_LAYOUT" val="a_d_l"/>
  <p:tag name="KSO_WM_SLIDE_LAYOUT_CNT" val="1_1_1"/>
</p:tagLst>
</file>

<file path=ppt/tags/tag182.xml><?xml version="1.0" encoding="utf-8"?>
<p:tagLst xmlns:p="http://schemas.openxmlformats.org/presentationml/2006/main">
  <p:tag name="KSO_WM_UNIT_ISCONTENTSTITLE" val="0"/>
  <p:tag name="KSO_WM_UNIT_PRESET_TEXT" val="THANK YOU"/>
  <p:tag name="KSO_WM_UNIT_NOCLEAR" val="1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0220_17*a*1"/>
  <p:tag name="KSO_WM_TEMPLATE_CATEGORY" val="custom"/>
  <p:tag name="KSO_WM_TEMPLATE_INDEX" val="20200220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SLIDE_ID" val="custom20200220_17"/>
  <p:tag name="KSO_WM_TEMPLATE_SUBCATEGORY" val="0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17"/>
  <p:tag name="KSO_WM_TAG_VERSION" val="1.0"/>
  <p:tag name="KSO_WM_BEAUTIFY_FLAG" val="#wm#"/>
  <p:tag name="KSO_WM_TEMPLATE_CATEGORY" val="custom"/>
  <p:tag name="KSO_WM_TEMPLATE_INDEX" val="20200220"/>
  <p:tag name="KSO_WM_SLIDE_LAYOUT" val="a"/>
  <p:tag name="KSO_WM_SLIDE_LAYOUT_CNT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8"/>
  <p:tag name="KSO_WM_UNIT_LAYERLEVEL" val="1"/>
  <p:tag name="KSO_WM_TAG_VERSION" val="1.0"/>
  <p:tag name="KSO_WM_BEAUTIFY_FLAG" val="#wm#"/>
  <p:tag name="KSO_WM_UNIT_TYPE" val="y"/>
  <p:tag name="KSO_WM_UNIT_INDEX" val="8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自定义 4">
      <a:dk1>
        <a:srgbClr val="000000"/>
      </a:dk1>
      <a:lt1>
        <a:srgbClr val="FFFFFF"/>
      </a:lt1>
      <a:dk2>
        <a:srgbClr val="39352D"/>
      </a:dk2>
      <a:lt2>
        <a:srgbClr val="FFFFFF"/>
      </a:lt2>
      <a:accent1>
        <a:srgbClr val="DFA074"/>
      </a:accent1>
      <a:accent2>
        <a:srgbClr val="C7AB80"/>
      </a:accent2>
      <a:accent3>
        <a:srgbClr val="B3B788"/>
      </a:accent3>
      <a:accent4>
        <a:srgbClr val="A2C690"/>
      </a:accent4>
      <a:accent5>
        <a:srgbClr val="90D39A"/>
      </a:accent5>
      <a:accent6>
        <a:srgbClr val="81E0A3"/>
      </a:accent6>
      <a:hlink>
        <a:srgbClr val="658BD5"/>
      </a:hlink>
      <a:folHlink>
        <a:srgbClr val="9F67A3"/>
      </a:folHlink>
    </a:clrScheme>
    <a:fontScheme name="自定义 1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39352D"/>
    </a:dk2>
    <a:lt2>
      <a:srgbClr val="FFFFFF"/>
    </a:lt2>
    <a:accent1>
      <a:srgbClr val="DFA074"/>
    </a:accent1>
    <a:accent2>
      <a:srgbClr val="C7AB80"/>
    </a:accent2>
    <a:accent3>
      <a:srgbClr val="B3B788"/>
    </a:accent3>
    <a:accent4>
      <a:srgbClr val="A2C690"/>
    </a:accent4>
    <a:accent5>
      <a:srgbClr val="90D39A"/>
    </a:accent5>
    <a:accent6>
      <a:srgbClr val="81E0A3"/>
    </a:accent6>
    <a:hlink>
      <a:srgbClr val="658BD5"/>
    </a:hlink>
    <a:folHlink>
      <a:srgbClr val="9F67A3"/>
    </a:folHlink>
  </a:clrScheme>
</a:themeOverride>
</file>

<file path=ppt/theme/themeOverride2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39352D"/>
    </a:dk2>
    <a:lt2>
      <a:srgbClr val="FFFFFF"/>
    </a:lt2>
    <a:accent1>
      <a:srgbClr val="DFA074"/>
    </a:accent1>
    <a:accent2>
      <a:srgbClr val="C7AB80"/>
    </a:accent2>
    <a:accent3>
      <a:srgbClr val="B3B788"/>
    </a:accent3>
    <a:accent4>
      <a:srgbClr val="A2C690"/>
    </a:accent4>
    <a:accent5>
      <a:srgbClr val="90D39A"/>
    </a:accent5>
    <a:accent6>
      <a:srgbClr val="81E0A3"/>
    </a:accent6>
    <a:hlink>
      <a:srgbClr val="658BD5"/>
    </a:hlink>
    <a:folHlink>
      <a:srgbClr val="9F67A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</Words>
  <Application>WPS Presentation</Application>
  <PresentationFormat>宽屏</PresentationFormat>
  <Paragraphs>9</Paragraphs>
  <Slides>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Arial</vt:lpstr>
      <vt:lpstr>SimSun</vt:lpstr>
      <vt:lpstr>Wingdings</vt:lpstr>
      <vt:lpstr>Microsoft YaHei</vt:lpstr>
      <vt:lpstr>Montserrat Semi Bold</vt:lpstr>
      <vt:lpstr>Montserrat-Bold</vt:lpstr>
      <vt:lpstr>Liberation Mono</vt:lpstr>
      <vt:lpstr>Segoe UI</vt:lpstr>
      <vt:lpstr/>
      <vt:lpstr>Arial Unicode MS</vt:lpstr>
      <vt:lpstr>Office 主题​​</vt:lpstr>
      <vt:lpstr>Travel with time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Emanuele Coradin</cp:lastModifiedBy>
  <cp:revision>70</cp:revision>
  <dcterms:created xsi:type="dcterms:W3CDTF">2019-10-15T09:41:00Z</dcterms:created>
  <dcterms:modified xsi:type="dcterms:W3CDTF">2020-06-20T15:24:46Z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1033-11.2.0.9431</vt:lpwstr>
  </property>
</Properties>
</file>